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48784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описывается: реализованная инициатива / результаты деятельности выходят за рамки или имеют значимый эффект для производства или бизнеса, а также количественные и качественные результаты.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результатов деятельности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программе ПСР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программе наставничества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329728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45780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41473"/>
            <a:ext cx="4006907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могут аппаратчики рабочих специальностей.
В конкурсе не принимают участие: сотрудники с должностями выше руководителя группы.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Аппаратчик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Аппаратчик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РЕЗУЛЬТАТОВ ДЕЯТЕЛЬНОСТИ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ПРОГРАММЕ ПСР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ПРОГРАММЕ НАСТАВНИЧЕСТВА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428798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 результатов деятельности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Выполнение участником внеплановых производственных заданий.
Выполнение участником плановых производственных заданий на высоком уровне.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программе ПСР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Количество, поданных предложений по улучшению рабочей деятельности.
Количество, реализованных предложений по улучшению рабочей деятельности.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программе наставничества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Определяется экспертно на основании информации в представлениях на кандидатов.
Участие в программе адаптации работников.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перечислил списком участие в отраслевых, дивизиональных, ПСР, КПИ, общественно значимых и иных проектах, предложения ППУ.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53718</TotalTime>
  <Words>2134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3415</cp:revision>
  <cp:lastPrinted>2025-02-03T14:56:44Z</cp:lastPrinted>
  <dcterms:created xsi:type="dcterms:W3CDTF">2019-09-24T12:37:05Z</dcterms:created>
  <dcterms:modified xsi:type="dcterms:W3CDTF">2026-02-11T08:19:31Z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